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usik\Dropbox\CZMW_OTV\Data\chemistry\Major%20Element%20Chemistry%20Data%20of%20CZMW%201to%20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>
                <a:latin typeface="Arial" pitchFamily="34" charset="0"/>
                <a:cs typeface="Arial" pitchFamily="34" charset="0"/>
              </a:rPr>
              <a:t>Fe(Wt %)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0039257779142512E-2"/>
          <c:y val="5.2142062842635638E-2"/>
          <c:w val="0.82203640386856758"/>
          <c:h val="0.899341251785748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Sheet3!$Q$1:$Q$2</c:f>
              <c:strCache>
                <c:ptCount val="1"/>
                <c:pt idx="0">
                  <c:v>CZMW1 Fe (%)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2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c:spPr>
          </c:marker>
          <c:xVal>
            <c:numRef>
              <c:f>Sheet3!$Q$3:$Q$58</c:f>
              <c:numCache>
                <c:formatCode>General</c:formatCode>
                <c:ptCount val="56"/>
                <c:pt idx="13">
                  <c:v>5.73</c:v>
                </c:pt>
                <c:pt idx="16">
                  <c:v>5.66</c:v>
                </c:pt>
                <c:pt idx="17">
                  <c:v>5.71</c:v>
                </c:pt>
                <c:pt idx="19">
                  <c:v>5.23</c:v>
                </c:pt>
                <c:pt idx="22">
                  <c:v>4.7</c:v>
                </c:pt>
                <c:pt idx="25">
                  <c:v>5.62</c:v>
                </c:pt>
                <c:pt idx="26">
                  <c:v>5.82</c:v>
                </c:pt>
                <c:pt idx="29">
                  <c:v>5.6</c:v>
                </c:pt>
                <c:pt idx="34">
                  <c:v>5.15</c:v>
                </c:pt>
                <c:pt idx="37">
                  <c:v>6.2</c:v>
                </c:pt>
                <c:pt idx="39">
                  <c:v>6.02</c:v>
                </c:pt>
                <c:pt idx="42">
                  <c:v>5.78</c:v>
                </c:pt>
                <c:pt idx="45">
                  <c:v>5.5</c:v>
                </c:pt>
                <c:pt idx="48">
                  <c:v>5.66</c:v>
                </c:pt>
                <c:pt idx="51">
                  <c:v>5.68</c:v>
                </c:pt>
                <c:pt idx="54">
                  <c:v>5.56</c:v>
                </c:pt>
              </c:numCache>
            </c:numRef>
          </c:xVal>
          <c:yVal>
            <c:numRef>
              <c:f>Sheet3!$AD$3:$AD$58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-1.524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-2.44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-3.9620000000000002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-5.4859999999999998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-7.3150000000000004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Sheet3!$R$1:$R$2</c:f>
              <c:strCache>
                <c:ptCount val="1"/>
                <c:pt idx="0">
                  <c:v>CZMW2 Fe(%)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2"/>
            <c:spPr>
              <a:solidFill>
                <a:schemeClr val="accent2">
                  <a:lumMod val="60000"/>
                  <a:lumOff val="40000"/>
                </a:schemeClr>
              </a:solidFill>
            </c:spPr>
          </c:marker>
          <c:xVal>
            <c:numRef>
              <c:f>Sheet3!$R$3:$R$58</c:f>
              <c:numCache>
                <c:formatCode>General</c:formatCode>
                <c:ptCount val="56"/>
                <c:pt idx="0">
                  <c:v>4.1900000000000004</c:v>
                </c:pt>
                <c:pt idx="2">
                  <c:v>6.2</c:v>
                </c:pt>
                <c:pt idx="4">
                  <c:v>5.25</c:v>
                </c:pt>
                <c:pt idx="7">
                  <c:v>5.58</c:v>
                </c:pt>
                <c:pt idx="9">
                  <c:v>5.71</c:v>
                </c:pt>
                <c:pt idx="11">
                  <c:v>5.78</c:v>
                </c:pt>
                <c:pt idx="18">
                  <c:v>6.63</c:v>
                </c:pt>
                <c:pt idx="23">
                  <c:v>5.56</c:v>
                </c:pt>
                <c:pt idx="33">
                  <c:v>6.27</c:v>
                </c:pt>
                <c:pt idx="34">
                  <c:v>5.66</c:v>
                </c:pt>
                <c:pt idx="40">
                  <c:v>5.4</c:v>
                </c:pt>
                <c:pt idx="43">
                  <c:v>5.36</c:v>
                </c:pt>
                <c:pt idx="46">
                  <c:v>5.41</c:v>
                </c:pt>
                <c:pt idx="49">
                  <c:v>5.7</c:v>
                </c:pt>
                <c:pt idx="52">
                  <c:v>5.54</c:v>
                </c:pt>
                <c:pt idx="55">
                  <c:v>5.69</c:v>
                </c:pt>
              </c:numCache>
            </c:numRef>
          </c:xVal>
          <c:yVal>
            <c:numRef>
              <c:f>Sheet3!$AD$3:$AD$58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-1.524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-2.44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-3.9620000000000002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-5.4859999999999998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-7.3150000000000004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Sheet3!$S$1:$S$2</c:f>
              <c:strCache>
                <c:ptCount val="1"/>
                <c:pt idx="0">
                  <c:v>CZMW3 Fe (%)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11"/>
            <c:spPr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xVal>
            <c:numRef>
              <c:f>Sheet3!$S$3:$S$58</c:f>
              <c:numCache>
                <c:formatCode>General</c:formatCode>
                <c:ptCount val="56"/>
                <c:pt idx="0">
                  <c:v>5.46</c:v>
                </c:pt>
                <c:pt idx="2">
                  <c:v>4.87</c:v>
                </c:pt>
                <c:pt idx="4">
                  <c:v>5.9</c:v>
                </c:pt>
                <c:pt idx="7">
                  <c:v>5.4</c:v>
                </c:pt>
                <c:pt idx="9">
                  <c:v>6.64</c:v>
                </c:pt>
                <c:pt idx="13">
                  <c:v>6.03</c:v>
                </c:pt>
                <c:pt idx="26">
                  <c:v>5.39</c:v>
                </c:pt>
                <c:pt idx="31">
                  <c:v>5.96</c:v>
                </c:pt>
                <c:pt idx="37">
                  <c:v>5.56</c:v>
                </c:pt>
                <c:pt idx="41">
                  <c:v>5.8</c:v>
                </c:pt>
                <c:pt idx="44">
                  <c:v>5.64</c:v>
                </c:pt>
                <c:pt idx="47">
                  <c:v>5.79</c:v>
                </c:pt>
                <c:pt idx="50">
                  <c:v>5.45</c:v>
                </c:pt>
                <c:pt idx="53">
                  <c:v>5.42</c:v>
                </c:pt>
                <c:pt idx="55">
                  <c:v>5.45</c:v>
                </c:pt>
              </c:numCache>
            </c:numRef>
          </c:xVal>
          <c:yVal>
            <c:numRef>
              <c:f>Sheet3!$P$3:$P$58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-2.2400000000000002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Sheet3!$T$1:$T$2</c:f>
              <c:strCache>
                <c:ptCount val="1"/>
                <c:pt idx="0">
                  <c:v>CZMW5 Fe (%)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12"/>
            <c:spPr>
              <a:noFill/>
            </c:spPr>
          </c:marker>
          <c:xVal>
            <c:numRef>
              <c:f>Sheet3!$T$3:$T$58</c:f>
              <c:numCache>
                <c:formatCode>General</c:formatCode>
                <c:ptCount val="56"/>
                <c:pt idx="1">
                  <c:v>5.04</c:v>
                </c:pt>
                <c:pt idx="3">
                  <c:v>5.43</c:v>
                </c:pt>
                <c:pt idx="6">
                  <c:v>5.27</c:v>
                </c:pt>
                <c:pt idx="8">
                  <c:v>5.21</c:v>
                </c:pt>
                <c:pt idx="10">
                  <c:v>5.18</c:v>
                </c:pt>
                <c:pt idx="12">
                  <c:v>5.19</c:v>
                </c:pt>
                <c:pt idx="14">
                  <c:v>5.3</c:v>
                </c:pt>
                <c:pt idx="15">
                  <c:v>5.03</c:v>
                </c:pt>
                <c:pt idx="21">
                  <c:v>5.3</c:v>
                </c:pt>
                <c:pt idx="24">
                  <c:v>5.69</c:v>
                </c:pt>
                <c:pt idx="27">
                  <c:v>5.36</c:v>
                </c:pt>
                <c:pt idx="30">
                  <c:v>5.3</c:v>
                </c:pt>
                <c:pt idx="32">
                  <c:v>5.1100000000000003</c:v>
                </c:pt>
                <c:pt idx="35">
                  <c:v>5.43</c:v>
                </c:pt>
                <c:pt idx="36">
                  <c:v>5.59</c:v>
                </c:pt>
                <c:pt idx="38">
                  <c:v>5.35</c:v>
                </c:pt>
              </c:numCache>
            </c:numRef>
          </c:xVal>
          <c:yVal>
            <c:numRef>
              <c:f>Sheet3!$AD$3:$AD$58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-1.524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-2.44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-3.9620000000000002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-5.4859999999999998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-7.3150000000000004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Sheet3!$U$1:$U$2</c:f>
              <c:strCache>
                <c:ptCount val="1"/>
                <c:pt idx="0">
                  <c:v>CZMW6 Fe (%)</c:v>
                </c:pt>
              </c:strCache>
            </c:strRef>
          </c:tx>
          <c:spPr>
            <a:ln w="28575">
              <a:noFill/>
            </a:ln>
          </c:spPr>
          <c:marker>
            <c:symbol val="star"/>
            <c:size val="12"/>
            <c:spPr>
              <a:noFill/>
            </c:spPr>
          </c:marker>
          <c:xVal>
            <c:numRef>
              <c:f>Sheet3!$U$3:$U$58</c:f>
              <c:numCache>
                <c:formatCode>General</c:formatCode>
                <c:ptCount val="56"/>
                <c:pt idx="1">
                  <c:v>5.66</c:v>
                </c:pt>
                <c:pt idx="3">
                  <c:v>5.66</c:v>
                </c:pt>
                <c:pt idx="6">
                  <c:v>5.76</c:v>
                </c:pt>
                <c:pt idx="8">
                  <c:v>5.66</c:v>
                </c:pt>
                <c:pt idx="10">
                  <c:v>5.5</c:v>
                </c:pt>
                <c:pt idx="12">
                  <c:v>5.8</c:v>
                </c:pt>
                <c:pt idx="14">
                  <c:v>5.47</c:v>
                </c:pt>
                <c:pt idx="15">
                  <c:v>6.26</c:v>
                </c:pt>
                <c:pt idx="20">
                  <c:v>5.94</c:v>
                </c:pt>
                <c:pt idx="21">
                  <c:v>5.26</c:v>
                </c:pt>
                <c:pt idx="24">
                  <c:v>5.64</c:v>
                </c:pt>
                <c:pt idx="27">
                  <c:v>5.86</c:v>
                </c:pt>
                <c:pt idx="28">
                  <c:v>5.42</c:v>
                </c:pt>
                <c:pt idx="30">
                  <c:v>5.76</c:v>
                </c:pt>
                <c:pt idx="32">
                  <c:v>5.32</c:v>
                </c:pt>
                <c:pt idx="35">
                  <c:v>5.48</c:v>
                </c:pt>
                <c:pt idx="36">
                  <c:v>5.75</c:v>
                </c:pt>
                <c:pt idx="38">
                  <c:v>5.84</c:v>
                </c:pt>
              </c:numCache>
            </c:numRef>
          </c:xVal>
          <c:yVal>
            <c:numRef>
              <c:f>Sheet3!$AD$3:$AD$58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-1.524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-2.44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-3.9620000000000002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-5.4859999999999998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-7.3150000000000004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Sheet3!$V$1:$V$2</c:f>
              <c:strCache>
                <c:ptCount val="1"/>
                <c:pt idx="0">
                  <c:v>CZMW7 Fe (%)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  <c:spPr>
              <a:solidFill>
                <a:schemeClr val="accent6">
                  <a:lumMod val="60000"/>
                  <a:lumOff val="40000"/>
                </a:schemeClr>
              </a:solidFill>
            </c:spPr>
          </c:marker>
          <c:xVal>
            <c:numRef>
              <c:f>Sheet3!$V$3:$V$58</c:f>
              <c:numCache>
                <c:formatCode>General</c:formatCode>
                <c:ptCount val="56"/>
                <c:pt idx="1">
                  <c:v>5.4</c:v>
                </c:pt>
                <c:pt idx="3">
                  <c:v>5.03</c:v>
                </c:pt>
                <c:pt idx="6">
                  <c:v>6.12</c:v>
                </c:pt>
                <c:pt idx="8">
                  <c:v>5.9</c:v>
                </c:pt>
                <c:pt idx="10">
                  <c:v>5.9</c:v>
                </c:pt>
                <c:pt idx="12">
                  <c:v>5.53</c:v>
                </c:pt>
                <c:pt idx="14">
                  <c:v>5.82</c:v>
                </c:pt>
                <c:pt idx="15">
                  <c:v>5.74</c:v>
                </c:pt>
                <c:pt idx="21">
                  <c:v>5.26</c:v>
                </c:pt>
                <c:pt idx="24">
                  <c:v>5.26</c:v>
                </c:pt>
                <c:pt idx="27">
                  <c:v>5.64</c:v>
                </c:pt>
                <c:pt idx="30">
                  <c:v>5.5</c:v>
                </c:pt>
                <c:pt idx="32">
                  <c:v>7.07</c:v>
                </c:pt>
                <c:pt idx="35">
                  <c:v>5.88</c:v>
                </c:pt>
                <c:pt idx="36">
                  <c:v>5.13</c:v>
                </c:pt>
                <c:pt idx="38">
                  <c:v>5.17</c:v>
                </c:pt>
              </c:numCache>
            </c:numRef>
          </c:xVal>
          <c:yVal>
            <c:numRef>
              <c:f>Sheet3!$AD$3:$AD$58</c:f>
              <c:numCache>
                <c:formatCode>General</c:formatCode>
                <c:ptCount val="56"/>
                <c:pt idx="0">
                  <c:v>-0.15</c:v>
                </c:pt>
                <c:pt idx="1">
                  <c:v>-0.30499999999999999</c:v>
                </c:pt>
                <c:pt idx="2">
                  <c:v>-0.46</c:v>
                </c:pt>
                <c:pt idx="3">
                  <c:v>-0.61</c:v>
                </c:pt>
                <c:pt idx="4">
                  <c:v>-0.76</c:v>
                </c:pt>
                <c:pt idx="5">
                  <c:v>-0.8</c:v>
                </c:pt>
                <c:pt idx="6">
                  <c:v>-0.91</c:v>
                </c:pt>
                <c:pt idx="7">
                  <c:v>-1.07</c:v>
                </c:pt>
                <c:pt idx="8">
                  <c:v>-1.22</c:v>
                </c:pt>
                <c:pt idx="9">
                  <c:v>-1.37</c:v>
                </c:pt>
                <c:pt idx="10">
                  <c:v>-1.524</c:v>
                </c:pt>
                <c:pt idx="11">
                  <c:v>-1.7</c:v>
                </c:pt>
                <c:pt idx="12">
                  <c:v>-1.83</c:v>
                </c:pt>
                <c:pt idx="13">
                  <c:v>-1.98</c:v>
                </c:pt>
                <c:pt idx="14">
                  <c:v>-2.13</c:v>
                </c:pt>
                <c:pt idx="15">
                  <c:v>-2.44</c:v>
                </c:pt>
                <c:pt idx="16">
                  <c:v>-2.29</c:v>
                </c:pt>
                <c:pt idx="17">
                  <c:v>-2.52</c:v>
                </c:pt>
                <c:pt idx="18">
                  <c:v>-2.6</c:v>
                </c:pt>
                <c:pt idx="19">
                  <c:v>-2.82</c:v>
                </c:pt>
                <c:pt idx="20">
                  <c:v>-3.05</c:v>
                </c:pt>
                <c:pt idx="21">
                  <c:v>-3.35</c:v>
                </c:pt>
                <c:pt idx="22">
                  <c:v>-3.66</c:v>
                </c:pt>
                <c:pt idx="23">
                  <c:v>-3.8</c:v>
                </c:pt>
                <c:pt idx="24">
                  <c:v>-3.9620000000000002</c:v>
                </c:pt>
                <c:pt idx="25">
                  <c:v>-4.12</c:v>
                </c:pt>
                <c:pt idx="26">
                  <c:v>-4.42</c:v>
                </c:pt>
                <c:pt idx="27">
                  <c:v>-4.57</c:v>
                </c:pt>
                <c:pt idx="28">
                  <c:v>-4.87</c:v>
                </c:pt>
                <c:pt idx="29">
                  <c:v>-5.34</c:v>
                </c:pt>
                <c:pt idx="30">
                  <c:v>-5.4859999999999998</c:v>
                </c:pt>
                <c:pt idx="31">
                  <c:v>-5.95</c:v>
                </c:pt>
                <c:pt idx="32">
                  <c:v>-6.4</c:v>
                </c:pt>
                <c:pt idx="33">
                  <c:v>-6.6</c:v>
                </c:pt>
                <c:pt idx="34">
                  <c:v>-6.9</c:v>
                </c:pt>
                <c:pt idx="35">
                  <c:v>-7.01</c:v>
                </c:pt>
                <c:pt idx="36">
                  <c:v>-7.3150000000000004</c:v>
                </c:pt>
                <c:pt idx="37">
                  <c:v>-7.47</c:v>
                </c:pt>
                <c:pt idx="38">
                  <c:v>-7.62</c:v>
                </c:pt>
                <c:pt idx="39">
                  <c:v>-8.08</c:v>
                </c:pt>
                <c:pt idx="40">
                  <c:v>-8.4</c:v>
                </c:pt>
                <c:pt idx="41">
                  <c:v>-8.99</c:v>
                </c:pt>
                <c:pt idx="42">
                  <c:v>-9.6</c:v>
                </c:pt>
                <c:pt idx="43">
                  <c:v>-9.9</c:v>
                </c:pt>
                <c:pt idx="44">
                  <c:v>-10.5</c:v>
                </c:pt>
                <c:pt idx="45">
                  <c:v>-11.13</c:v>
                </c:pt>
                <c:pt idx="46">
                  <c:v>-11.4</c:v>
                </c:pt>
                <c:pt idx="47">
                  <c:v>-12.04</c:v>
                </c:pt>
                <c:pt idx="48">
                  <c:v>-12.65</c:v>
                </c:pt>
                <c:pt idx="49">
                  <c:v>-13</c:v>
                </c:pt>
                <c:pt idx="50">
                  <c:v>-13.6</c:v>
                </c:pt>
                <c:pt idx="51">
                  <c:v>-14.18</c:v>
                </c:pt>
                <c:pt idx="52">
                  <c:v>-14.5</c:v>
                </c:pt>
                <c:pt idx="53">
                  <c:v>-15.1</c:v>
                </c:pt>
                <c:pt idx="54">
                  <c:v>-15.7</c:v>
                </c:pt>
                <c:pt idx="55">
                  <c:v>-16.600000000000001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896256"/>
        <c:axId val="44898176"/>
      </c:scatterChart>
      <c:valAx>
        <c:axId val="44896256"/>
        <c:scaling>
          <c:orientation val="minMax"/>
          <c:max val="8"/>
          <c:min val="4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6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898176"/>
        <c:crosses val="autoZero"/>
        <c:crossBetween val="midCat"/>
        <c:majorUnit val="1"/>
      </c:valAx>
      <c:valAx>
        <c:axId val="448981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>
                    <a:latin typeface="Arial" pitchFamily="34" charset="0"/>
                    <a:cs typeface="Arial" pitchFamily="34" charset="0"/>
                  </a:defRPr>
                </a:pPr>
                <a:r>
                  <a:rPr lang="en-US" sz="1600">
                    <a:latin typeface="Arial" pitchFamily="34" charset="0"/>
                    <a:cs typeface="Arial" pitchFamily="34" charset="0"/>
                  </a:rPr>
                  <a:t>Depth (m)</a:t>
                </a:r>
              </a:p>
            </c:rich>
          </c:tx>
          <c:layout>
            <c:manualLayout>
              <c:xMode val="edge"/>
              <c:yMode val="edge"/>
              <c:x val="1.3467128150930287E-2"/>
              <c:y val="0.4296088003611675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6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48962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5802392206194735"/>
          <c:y val="0.58312726487964095"/>
          <c:w val="0.19260763678578638"/>
          <c:h val="0.34068600979650959"/>
        </c:manualLayout>
      </c:layout>
      <c:overlay val="0"/>
      <c:spPr>
        <a:ln>
          <a:solidFill>
            <a:schemeClr val="bg1">
              <a:lumMod val="85000"/>
            </a:schemeClr>
          </a:solidFill>
        </a:ln>
      </c:spPr>
      <c:txPr>
        <a:bodyPr/>
        <a:lstStyle/>
        <a:p>
          <a:pPr>
            <a:defRPr sz="16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5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20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2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59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63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4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2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8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2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67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5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F59D7-9040-4460-9F45-FF72373F7108}" type="datetimeFigureOut">
              <a:rPr lang="en-US" smtClean="0"/>
              <a:t>4/26/2013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8948F-EBCA-4A2A-8F38-CA34DE98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6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48880"/>
              </p:ext>
            </p:extLst>
          </p:nvPr>
        </p:nvGraphicFramePr>
        <p:xfrm>
          <a:off x="0" y="0"/>
          <a:ext cx="9144000" cy="6932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6959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Kausik</dc:creator>
  <cp:lastModifiedBy>Kausik</cp:lastModifiedBy>
  <cp:revision>7</cp:revision>
  <dcterms:created xsi:type="dcterms:W3CDTF">2013-04-26T08:49:30Z</dcterms:created>
  <dcterms:modified xsi:type="dcterms:W3CDTF">2013-04-26T09:55:06Z</dcterms:modified>
</cp:coreProperties>
</file>