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BAFA0-7662-43F1-AB26-B20ECBA6F9BA}" v="1" dt="2020-10-22T13:15:12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A3EB-5B18-4B02-AEEB-4C63BA059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59DC5-7A01-4B21-859A-A7ECC95E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1C2B7-7E7D-4B0E-BBB7-255BD387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B904-7236-4709-B06C-2A0EDE16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8A910-9A57-46DE-90B7-CBF2618E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BB84-A659-4F03-B6CA-C1FE5F6C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266FA-618F-4F14-9FC3-3624F9B60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427CA-1B35-4EAD-9FA1-67829396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B2AC-4761-49DA-8F60-EB9BC5E1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A65B5-2EC9-4356-AB56-8841E4F9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FB9AD-DD72-4CFE-BB07-8C5EC0977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84476-6540-497D-B74A-4F51F4B2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C7DF3-2A3B-4CBC-9E53-B890BB71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0C3F-1E0B-4B75-9FFE-C8E1BDDE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BE03-092E-4C84-887B-840FE91C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3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2C9C-6A3B-4F8C-9AFC-ABC7DAED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7F89A-A24C-4D73-853E-5E875DAB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E38F-8AA4-48D1-ACF5-ECC0A43A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B608C-3DDF-4CC7-A5D3-3C884F49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57304-6341-416E-A04B-41F29667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B3E7-3A39-40DA-889C-A3463438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4EE66-0EDB-4B0D-A596-130EE60C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1DCC-4D54-491E-A291-FD2CDC15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64EDA-A2AD-40D7-A125-C0D1FD36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CA66-2D2C-4783-9EBF-15E3BCC3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300F-C2DF-49CC-B037-DDE63EC4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710E9-C2F4-4E20-9D10-7C4C6F2AB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0C47E-C6F0-4CFA-8A0E-AB44E609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AA0B6-23DB-4554-B960-DFE0B549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F6261-F2D5-44BE-ABA5-4925843C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54D34-3ECD-4FA2-8562-B28E31A9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08A-0BD2-4108-97E3-C85E6A70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7F9C-8E43-4785-AFFF-6E852D149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FEB35-BAFB-4F91-B7F1-DB0000AF5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92F1D-B28C-4EB7-A5F7-DD2A73024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82DD2-5F39-435D-9EEC-ABC3049A9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61022-042A-40F6-9859-E236258F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736A4-B4F1-4326-8161-7ACFFDA0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FB680-A1B6-4FC5-A91E-7A720F84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E326-40D2-4831-87CF-65B79541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D1EDA-C64A-43B4-AD78-2C8F3CC1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A3132-1345-4EE7-86E2-22B27190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7C975-CDD1-4894-B804-0BED08B2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CA3E7-C686-4070-B58B-173F9FBB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82060-38C0-4F41-8D2A-090CB048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281B8-C064-4BB7-AE7C-1ED3FF60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DD6A-4991-4AAB-888D-EDB7DEE3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4150-C666-4DB7-A7D6-9BC4AB25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21CF2-6490-4170-84F6-C3E4118E6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FB78D-7747-40C8-819F-25DD4A3F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BC0F-8300-40B4-98CB-B562D090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4CC25-00EC-4C37-A6E0-9276A7FF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2401-B971-4A90-A8AC-80E7BAD8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B08D-19D1-4102-BBA2-00524877E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A8608-E677-4BC8-A247-9CAEEE882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B88E3-97F2-4BA0-BCFD-D0329070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A65A3-D689-42D4-8BCC-5C26FC07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13238-EC8D-403E-9115-D8DA72DB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88292-8583-4EEE-AE46-D65FCB3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D43D8-6B61-4A2F-B800-412CDCBC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4EB2-3949-4895-AE6B-ADC72730B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B0CB-0CDE-48C9-AADA-E1445F6466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877FE-B297-4C68-A8F6-0238BC883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4BBB3-0290-412A-BEBB-C17AD9E24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88A0-2399-4C75-8CE1-8744A536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3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6E88A-5321-4462-A1C3-92ED9E16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751"/>
            <a:ext cx="12192000" cy="4632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7AC008-4E87-4653-8F4C-F02BE9CB6E65}"/>
              </a:ext>
            </a:extLst>
          </p:cNvPr>
          <p:cNvSpPr txBox="1"/>
          <p:nvPr/>
        </p:nvSpPr>
        <p:spPr>
          <a:xfrm>
            <a:off x="3184124" y="159662"/>
            <a:ext cx="582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Borehole logging of Jo Hays well by Brad </a:t>
            </a:r>
            <a:r>
              <a:rPr lang="en-US" sz="2400" dirty="0" err="1"/>
              <a:t>Carr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D7F0C-DE54-4518-A147-6B491CBC5450}"/>
              </a:ext>
            </a:extLst>
          </p:cNvPr>
          <p:cNvSpPr txBox="1"/>
          <p:nvPr/>
        </p:nvSpPr>
        <p:spPr>
          <a:xfrm>
            <a:off x="354183" y="5492270"/>
            <a:ext cx="1063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Quartzite/shale sequences; </a:t>
            </a:r>
          </a:p>
          <a:p>
            <a:r>
              <a:rPr lang="en-US" sz="2400" dirty="0"/>
              <a:t>quartzite: low natural Gamma, low magnetic susceptibility, high resistivity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F0A698-AF50-4CBE-B228-E47926459FBF}"/>
              </a:ext>
            </a:extLst>
          </p:cNvPr>
          <p:cNvSpPr/>
          <p:nvPr/>
        </p:nvSpPr>
        <p:spPr>
          <a:xfrm>
            <a:off x="3533313" y="1098010"/>
            <a:ext cx="8442664" cy="9446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908648-91B8-45CD-895C-5C4B4D6D7BCB}"/>
              </a:ext>
            </a:extLst>
          </p:cNvPr>
          <p:cNvSpPr/>
          <p:nvPr/>
        </p:nvSpPr>
        <p:spPr>
          <a:xfrm>
            <a:off x="3533313" y="1479010"/>
            <a:ext cx="8442664" cy="9446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EC877-7551-4B64-90DD-643249EE93EB}"/>
              </a:ext>
            </a:extLst>
          </p:cNvPr>
          <p:cNvSpPr/>
          <p:nvPr/>
        </p:nvSpPr>
        <p:spPr>
          <a:xfrm>
            <a:off x="3523788" y="1640935"/>
            <a:ext cx="8442664" cy="9446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A29EA-ABA5-47AD-B599-98472BCBC5CB}"/>
              </a:ext>
            </a:extLst>
          </p:cNvPr>
          <p:cNvSpPr/>
          <p:nvPr/>
        </p:nvSpPr>
        <p:spPr>
          <a:xfrm>
            <a:off x="3523788" y="2202910"/>
            <a:ext cx="8442664" cy="9446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145C8-024A-4DBF-BE3F-0B27ACCE75EA}"/>
              </a:ext>
            </a:extLst>
          </p:cNvPr>
          <p:cNvSpPr/>
          <p:nvPr/>
        </p:nvSpPr>
        <p:spPr>
          <a:xfrm>
            <a:off x="3523788" y="2495633"/>
            <a:ext cx="8442664" cy="9446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E8920-8C61-4615-A8C1-FE36F4AD75E6}"/>
              </a:ext>
            </a:extLst>
          </p:cNvPr>
          <p:cNvSpPr/>
          <p:nvPr/>
        </p:nvSpPr>
        <p:spPr>
          <a:xfrm>
            <a:off x="3533313" y="2837918"/>
            <a:ext cx="8442664" cy="22180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C0B243-568A-4F7B-A9C6-3E011B617DA0}"/>
              </a:ext>
            </a:extLst>
          </p:cNvPr>
          <p:cNvSpPr/>
          <p:nvPr/>
        </p:nvSpPr>
        <p:spPr>
          <a:xfrm>
            <a:off x="3523788" y="3467355"/>
            <a:ext cx="8442664" cy="781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071D3E-6D4B-434A-A949-6346A099A817}"/>
              </a:ext>
            </a:extLst>
          </p:cNvPr>
          <p:cNvSpPr/>
          <p:nvPr/>
        </p:nvSpPr>
        <p:spPr>
          <a:xfrm>
            <a:off x="3533313" y="3874985"/>
            <a:ext cx="8442664" cy="781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E493DF-0B69-4106-ABB6-17F28A4504D4}"/>
              </a:ext>
            </a:extLst>
          </p:cNvPr>
          <p:cNvSpPr/>
          <p:nvPr/>
        </p:nvSpPr>
        <p:spPr>
          <a:xfrm>
            <a:off x="3533313" y="3732238"/>
            <a:ext cx="8442664" cy="781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875294-F4B7-4F27-8B40-EEC23A73E5D5}"/>
              </a:ext>
            </a:extLst>
          </p:cNvPr>
          <p:cNvSpPr/>
          <p:nvPr/>
        </p:nvSpPr>
        <p:spPr>
          <a:xfrm>
            <a:off x="3523788" y="3614471"/>
            <a:ext cx="8442664" cy="781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ED2CDA-4125-4C16-9DB1-266535A61F3E}"/>
              </a:ext>
            </a:extLst>
          </p:cNvPr>
          <p:cNvSpPr/>
          <p:nvPr/>
        </p:nvSpPr>
        <p:spPr>
          <a:xfrm>
            <a:off x="3533313" y="4065613"/>
            <a:ext cx="8442664" cy="781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1BA9BA-E42A-4207-BC31-4D034F6C0435}"/>
              </a:ext>
            </a:extLst>
          </p:cNvPr>
          <p:cNvSpPr/>
          <p:nvPr/>
        </p:nvSpPr>
        <p:spPr>
          <a:xfrm>
            <a:off x="3523788" y="4599013"/>
            <a:ext cx="8442664" cy="781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BC7BFD-54DB-4253-BB08-B5E7B4E1F624}"/>
              </a:ext>
            </a:extLst>
          </p:cNvPr>
          <p:cNvSpPr/>
          <p:nvPr/>
        </p:nvSpPr>
        <p:spPr>
          <a:xfrm>
            <a:off x="3523788" y="4312405"/>
            <a:ext cx="8442664" cy="781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B132C-A1C0-4A8E-9A7F-3975A81276CA}"/>
              </a:ext>
            </a:extLst>
          </p:cNvPr>
          <p:cNvSpPr txBox="1"/>
          <p:nvPr/>
        </p:nvSpPr>
        <p:spPr>
          <a:xfrm>
            <a:off x="354183" y="6321141"/>
            <a:ext cx="28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Water table at 62.6 m</a:t>
            </a:r>
          </a:p>
        </p:txBody>
      </p:sp>
    </p:spTree>
    <p:extLst>
      <p:ext uri="{BB962C8B-B14F-4D97-AF65-F5344CB8AC3E}">
        <p14:creationId xmlns:p14="http://schemas.microsoft.com/office/powerpoint/2010/main" val="298460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DC337-0015-4319-AE46-62D458CF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13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CAB2A-FFDA-41B1-995A-D145435EE64D}"/>
              </a:ext>
            </a:extLst>
          </p:cNvPr>
          <p:cNvSpPr txBox="1"/>
          <p:nvPr/>
        </p:nvSpPr>
        <p:spPr>
          <a:xfrm>
            <a:off x="2792074" y="323850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3B9D2-4F4B-4E43-8598-49DB049C3E5B}"/>
              </a:ext>
            </a:extLst>
          </p:cNvPr>
          <p:cNvSpPr txBox="1"/>
          <p:nvPr/>
        </p:nvSpPr>
        <p:spPr>
          <a:xfrm>
            <a:off x="3792199" y="6272540"/>
            <a:ext cx="1012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406313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EE6A0-5DEE-4958-B05E-F04E542F5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5" y="0"/>
            <a:ext cx="6400800" cy="2783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419216-968A-4FA0-9D48-502B84BE7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5" y="2924755"/>
            <a:ext cx="6400800" cy="3789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5C365B-7D4A-49D6-BD36-F63C2E2C09C4}"/>
              </a:ext>
            </a:extLst>
          </p:cNvPr>
          <p:cNvSpPr txBox="1"/>
          <p:nvPr/>
        </p:nvSpPr>
        <p:spPr>
          <a:xfrm>
            <a:off x="6663447" y="1154321"/>
            <a:ext cx="373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of thin shale bed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42E60B-B5B2-40A7-AD2F-C0F3377F8B87}"/>
              </a:ext>
            </a:extLst>
          </p:cNvPr>
          <p:cNvSpPr txBox="1"/>
          <p:nvPr/>
        </p:nvSpPr>
        <p:spPr>
          <a:xfrm>
            <a:off x="6663447" y="4147197"/>
            <a:ext cx="373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of thick shale bed</a:t>
            </a:r>
          </a:p>
        </p:txBody>
      </p:sp>
    </p:spTree>
    <p:extLst>
      <p:ext uri="{BB962C8B-B14F-4D97-AF65-F5344CB8AC3E}">
        <p14:creationId xmlns:p14="http://schemas.microsoft.com/office/powerpoint/2010/main" val="4754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B21C5-78B5-483C-B387-87D910DCD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5507"/>
            <a:ext cx="11887200" cy="5168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752DE-81C4-455D-B4D1-ABDBB5873448}"/>
              </a:ext>
            </a:extLst>
          </p:cNvPr>
          <p:cNvSpPr txBox="1"/>
          <p:nvPr/>
        </p:nvSpPr>
        <p:spPr>
          <a:xfrm>
            <a:off x="2794000" y="518160"/>
            <a:ext cx="746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Above the water table, shaly layers look wetter than the sandy layers.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70B5A-2625-4391-BFC0-4D8986432FB5}"/>
              </a:ext>
            </a:extLst>
          </p:cNvPr>
          <p:cNvSpPr txBox="1"/>
          <p:nvPr/>
        </p:nvSpPr>
        <p:spPr>
          <a:xfrm>
            <a:off x="5646030" y="4612417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96926-0ADC-4DAB-BF23-1EB08F945425}"/>
              </a:ext>
            </a:extLst>
          </p:cNvPr>
          <p:cNvSpPr txBox="1"/>
          <p:nvPr/>
        </p:nvSpPr>
        <p:spPr>
          <a:xfrm>
            <a:off x="5276313" y="2109132"/>
            <a:ext cx="168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sandstone</a:t>
            </a:r>
          </a:p>
        </p:txBody>
      </p:sp>
    </p:spTree>
    <p:extLst>
      <p:ext uri="{BB962C8B-B14F-4D97-AF65-F5344CB8AC3E}">
        <p14:creationId xmlns:p14="http://schemas.microsoft.com/office/powerpoint/2010/main" val="102239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</dc:creator>
  <cp:lastModifiedBy>Forsythe, Brandon Robert</cp:lastModifiedBy>
  <cp:revision>10</cp:revision>
  <dcterms:created xsi:type="dcterms:W3CDTF">2020-10-19T19:48:06Z</dcterms:created>
  <dcterms:modified xsi:type="dcterms:W3CDTF">2020-10-22T13:15:41Z</dcterms:modified>
</cp:coreProperties>
</file>